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Roboto" panose="02000000000000000000" pitchFamily="2" charset="0"/>
      <p:regular r:id="rId16"/>
    </p:embeddedFont>
    <p:embeddedFont>
      <p:font typeface="Roboto Slab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25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mazon-stock-forecast-2zb7651yj.vercel.app/" TargetMode="External"/><Relationship Id="rId5" Type="http://schemas.openxmlformats.org/officeDocument/2006/relationships/hyperlink" Target="https://random-network-creation-iphhdt85v.vercel.app/" TargetMode="External"/><Relationship Id="rId4" Type="http://schemas.openxmlformats.org/officeDocument/2006/relationships/hyperlink" Target="https://github.com/harshithvarma01/Stock_predictor_fronten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Introducing the Future of Stock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a platform that transforms stock analysis with custom date ranges and powerful insights.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EBDC71-1B3E-48C3-B421-AB6D102E89F0}"/>
              </a:ext>
            </a:extLst>
          </p:cNvPr>
          <p:cNvSpPr/>
          <p:nvPr/>
        </p:nvSpPr>
        <p:spPr>
          <a:xfrm>
            <a:off x="12801600" y="7720553"/>
            <a:ext cx="1734532" cy="42420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9756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 Cases: Empowering Investors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 Traders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Spot short-term opportunities with real-time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Long-Term Investors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growth through detailed historical trends.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Portfolio Managers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asset mixes using correlation and performance.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796BE3-01EB-9802-2F18-04E6E5BF0454}"/>
              </a:ext>
            </a:extLst>
          </p:cNvPr>
          <p:cNvSpPr/>
          <p:nvPr/>
        </p:nvSpPr>
        <p:spPr>
          <a:xfrm>
            <a:off x="12801600" y="7720553"/>
            <a:ext cx="1734532" cy="42420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79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Competitive Advantages: Why Choose Us?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256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19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Accuracy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0989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Reliable, validated market information you can trust.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6256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1948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909899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and customizable dashboards for comfort.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6256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1948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Affordable Pricing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26422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 plans accessible for all investor profiles.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16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Unlock Your Investment Potential Today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6945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73702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4694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Free Trial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518493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Experience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54DD1-2209-75D6-BFFA-B4B743A68A46}"/>
              </a:ext>
            </a:extLst>
          </p:cNvPr>
          <p:cNvSpPr/>
          <p:nvPr/>
        </p:nvSpPr>
        <p:spPr>
          <a:xfrm>
            <a:off x="12801600" y="7720553"/>
            <a:ext cx="1734532" cy="42420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6D48E0-F641-BA5D-3DC8-17D3841F82DC}"/>
              </a:ext>
            </a:extLst>
          </p:cNvPr>
          <p:cNvSpPr/>
          <p:nvPr/>
        </p:nvSpPr>
        <p:spPr>
          <a:xfrm>
            <a:off x="12801600" y="7720553"/>
            <a:ext cx="1734532" cy="42420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0289C-677D-5CB8-A40E-DD229F79D0A2}"/>
              </a:ext>
            </a:extLst>
          </p:cNvPr>
          <p:cNvSpPr txBox="1"/>
          <p:nvPr/>
        </p:nvSpPr>
        <p:spPr>
          <a:xfrm>
            <a:off x="6193410" y="3822412"/>
            <a:ext cx="224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857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Problem: Data Overload, Limited Insight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Massive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Investors face overwhelming amounts of stock data daily.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Limited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systems lack customizable, historical data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Missed Moves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Delayed insights lead to missed investment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Solution: A Powerful Analytics Platform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83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Date-Range Driven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587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stocks over any custom period easily.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683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Visualizations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Charts, heatmaps, and graphs reveal trends clearly.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up-to-the-minute market updates instantly.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Features: Date Range Selection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calendar tool to pick date ranges fast.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453533"/>
            <a:ext cx="2929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Event-Based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 trends around economic events precisely.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533668"/>
            <a:ext cx="2889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Compare Timeframes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performance across multiple periods.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786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Analytics: Unveiling Hidden Patterns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Indicators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RSI, MACD, and moving averages reveal momentum.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861548"/>
            <a:ext cx="3048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Fundamental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Financial ratios highlight company health and growth.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4786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Correlation Analysis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linked stocks and sector relationships.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3230" y="55146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9FCE4-1273-ABB1-10A8-A9B0DCC07C0A}"/>
              </a:ext>
            </a:extLst>
          </p:cNvPr>
          <p:cNvSpPr/>
          <p:nvPr/>
        </p:nvSpPr>
        <p:spPr>
          <a:xfrm>
            <a:off x="12801600" y="7720553"/>
            <a:ext cx="1734532" cy="42420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Customizable Visualizations: See the Story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0672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533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Charts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40239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data with dynamic visual tools.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66760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894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 Overlays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3848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indicators and tailor views per need.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02849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25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7457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 insights for deeper offline analysis.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51A3E6-4496-6DF3-487B-2A8B72569989}"/>
              </a:ext>
            </a:extLst>
          </p:cNvPr>
          <p:cNvSpPr/>
          <p:nvPr/>
        </p:nvSpPr>
        <p:spPr>
          <a:xfrm>
            <a:off x="12801600" y="7720553"/>
            <a:ext cx="1734532" cy="42420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Example: Analyzing Apple (AAPL)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Select Date Range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January 1 to December 31, 2023 for full-year insight.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Visualize Trends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price, volume, and key technical indicators.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Find Entry/Exit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historical patterns to optimize trades.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E3E8C9-8CC7-4811-F794-D5F1336DBA2D}"/>
              </a:ext>
            </a:extLst>
          </p:cNvPr>
          <p:cNvSpPr/>
          <p:nvPr/>
        </p:nvSpPr>
        <p:spPr>
          <a:xfrm>
            <a:off x="12801600" y="7720553"/>
            <a:ext cx="1734532" cy="42420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868BA4-E3E7-EE30-0418-71D7E6B7180D}"/>
              </a:ext>
            </a:extLst>
          </p:cNvPr>
          <p:cNvSpPr/>
          <p:nvPr/>
        </p:nvSpPr>
        <p:spPr>
          <a:xfrm>
            <a:off x="12801600" y="7720553"/>
            <a:ext cx="1734532" cy="42420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6A7B8-8CE8-CA32-6678-CFEC3343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1" y="622169"/>
            <a:ext cx="14004757" cy="68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22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D75C4F-F37E-161D-869B-91FC92579A33}"/>
              </a:ext>
            </a:extLst>
          </p:cNvPr>
          <p:cNvSpPr/>
          <p:nvPr/>
        </p:nvSpPr>
        <p:spPr>
          <a:xfrm>
            <a:off x="12801600" y="7720553"/>
            <a:ext cx="1734532" cy="42420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BFDCE-8B2A-3E2B-3774-5268D882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10" y="1369015"/>
            <a:ext cx="4429498" cy="338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57A40-1AD5-1EB9-1DDD-6B9964A8C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8" y="1482136"/>
            <a:ext cx="3453466" cy="3389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7234B-A300-E42D-3145-D93B2D9ADECA}"/>
              </a:ext>
            </a:extLst>
          </p:cNvPr>
          <p:cNvSpPr txBox="1"/>
          <p:nvPr/>
        </p:nvSpPr>
        <p:spPr>
          <a:xfrm>
            <a:off x="2111605" y="5052767"/>
            <a:ext cx="283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GITHUB LINK: </a:t>
            </a:r>
            <a:r>
              <a:rPr lang="en-IN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37544CF-FB20-97C4-DB5F-1C2E79030434}"/>
              </a:ext>
            </a:extLst>
          </p:cNvPr>
          <p:cNvSpPr txBox="1"/>
          <p:nvPr/>
        </p:nvSpPr>
        <p:spPr>
          <a:xfrm>
            <a:off x="8663233" y="5043340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WEB APP LINK : </a:t>
            </a:r>
            <a:r>
              <a:rPr lang="en-IN" dirty="0">
                <a:solidFill>
                  <a:schemeClr val="bg1"/>
                </a:solidFill>
                <a:hlinkClick r:id="rId6"/>
              </a:rPr>
              <a:t>StockAnalysis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655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350</Words>
  <Application>Microsoft Office PowerPoint</Application>
  <PresentationFormat>Custom</PresentationFormat>
  <Paragraphs>77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Harshith Varma</cp:lastModifiedBy>
  <cp:revision>2</cp:revision>
  <dcterms:created xsi:type="dcterms:W3CDTF">2025-04-26T13:05:31Z</dcterms:created>
  <dcterms:modified xsi:type="dcterms:W3CDTF">2025-04-26T13:29:17Z</dcterms:modified>
</cp:coreProperties>
</file>